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21383625" cy="302752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F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57" autoAdjust="0"/>
    <p:restoredTop sz="94747"/>
  </p:normalViewPr>
  <p:slideViewPr>
    <p:cSldViewPr snapToGrid="0" snapToObjects="1">
      <p:cViewPr>
        <p:scale>
          <a:sx n="33" d="100"/>
          <a:sy n="33" d="100"/>
        </p:scale>
        <p:origin x="1219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5108-50D9-D043-A5C9-8DE854180BA9}" type="datetimeFigureOut">
              <a:rPr lang="es-ES_tradnl" smtClean="0"/>
              <a:t>01/08/2024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E03A-EB4F-1E4B-933F-ECBC699DC9A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7868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5108-50D9-D043-A5C9-8DE854180BA9}" type="datetimeFigureOut">
              <a:rPr lang="es-ES_tradnl" smtClean="0"/>
              <a:t>01/08/2024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E03A-EB4F-1E4B-933F-ECBC699DC9A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23519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5108-50D9-D043-A5C9-8DE854180BA9}" type="datetimeFigureOut">
              <a:rPr lang="es-ES_tradnl" smtClean="0"/>
              <a:t>01/08/2024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E03A-EB4F-1E4B-933F-ECBC699DC9A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8500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5108-50D9-D043-A5C9-8DE854180BA9}" type="datetimeFigureOut">
              <a:rPr lang="es-ES_tradnl" smtClean="0"/>
              <a:t>01/08/2024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E03A-EB4F-1E4B-933F-ECBC699DC9A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691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5108-50D9-D043-A5C9-8DE854180BA9}" type="datetimeFigureOut">
              <a:rPr lang="es-ES_tradnl" smtClean="0"/>
              <a:t>01/08/2024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E03A-EB4F-1E4B-933F-ECBC699DC9A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72121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5108-50D9-D043-A5C9-8DE854180BA9}" type="datetimeFigureOut">
              <a:rPr lang="es-ES_tradnl" smtClean="0"/>
              <a:t>01/08/2024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E03A-EB4F-1E4B-933F-ECBC699DC9A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274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5108-50D9-D043-A5C9-8DE854180BA9}" type="datetimeFigureOut">
              <a:rPr lang="es-ES_tradnl" smtClean="0"/>
              <a:t>01/08/2024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E03A-EB4F-1E4B-933F-ECBC699DC9A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18347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5108-50D9-D043-A5C9-8DE854180BA9}" type="datetimeFigureOut">
              <a:rPr lang="es-ES_tradnl" smtClean="0"/>
              <a:t>01/08/2024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E03A-EB4F-1E4B-933F-ECBC699DC9A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5401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5108-50D9-D043-A5C9-8DE854180BA9}" type="datetimeFigureOut">
              <a:rPr lang="es-ES_tradnl" smtClean="0"/>
              <a:t>01/08/2024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E03A-EB4F-1E4B-933F-ECBC699DC9A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7154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5108-50D9-D043-A5C9-8DE854180BA9}" type="datetimeFigureOut">
              <a:rPr lang="es-ES_tradnl" smtClean="0"/>
              <a:t>01/08/2024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E03A-EB4F-1E4B-933F-ECBC699DC9A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4703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5108-50D9-D043-A5C9-8DE854180BA9}" type="datetimeFigureOut">
              <a:rPr lang="es-ES_tradnl" smtClean="0"/>
              <a:t>01/08/2024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2E03A-EB4F-1E4B-933F-ECBC699DC9A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2485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75108-50D9-D043-A5C9-8DE854180BA9}" type="datetimeFigureOut">
              <a:rPr lang="es-ES_tradnl" smtClean="0"/>
              <a:t>01/08/2024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2E03A-EB4F-1E4B-933F-ECBC699DC9A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6081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0A1A55C1-F02D-7C9A-92C6-AE7AD8E83D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624" r="26164" b="96221"/>
          <a:stretch/>
        </p:blipFill>
        <p:spPr>
          <a:xfrm>
            <a:off x="6925378" y="0"/>
            <a:ext cx="11637518" cy="1761580"/>
          </a:xfrm>
          <a:prstGeom prst="rect">
            <a:avLst/>
          </a:prstGeom>
        </p:spPr>
      </p:pic>
      <p:pic>
        <p:nvPicPr>
          <p:cNvPr id="4" name="Imagen 3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3918D26A-01E1-117F-67D7-2685D1DAB8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9286" b="92429"/>
          <a:stretch/>
        </p:blipFill>
        <p:spPr>
          <a:xfrm>
            <a:off x="0" y="0"/>
            <a:ext cx="6925378" cy="1761580"/>
          </a:xfrm>
          <a:prstGeom prst="rect">
            <a:avLst/>
          </a:prstGeom>
        </p:spPr>
      </p:pic>
      <p:pic>
        <p:nvPicPr>
          <p:cNvPr id="5" name="Imagen 4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FB206A3C-634A-EA12-CF45-55D37131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46" t="69269" b="12027"/>
          <a:stretch/>
        </p:blipFill>
        <p:spPr>
          <a:xfrm>
            <a:off x="6925378" y="0"/>
            <a:ext cx="11151607" cy="1761580"/>
          </a:xfrm>
          <a:prstGeom prst="rect">
            <a:avLst/>
          </a:prstGeom>
        </p:spPr>
      </p:pic>
      <p:pic>
        <p:nvPicPr>
          <p:cNvPr id="7" name="Imagen 6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095F86B5-B787-D233-7F99-E7E8DFD0C3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122" t="528" b="87426"/>
          <a:stretch/>
        </p:blipFill>
        <p:spPr>
          <a:xfrm>
            <a:off x="18402894" y="82"/>
            <a:ext cx="3022284" cy="1761580"/>
          </a:xfrm>
          <a:prstGeom prst="rect">
            <a:avLst/>
          </a:prstGeom>
        </p:spPr>
      </p:pic>
      <p:pic>
        <p:nvPicPr>
          <p:cNvPr id="9" name="Imagen 8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C48D288B-46EA-5F87-8AD6-0826150F9B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62" t="43483" r="2985" b="52627"/>
          <a:stretch/>
        </p:blipFill>
        <p:spPr>
          <a:xfrm>
            <a:off x="0" y="29032200"/>
            <a:ext cx="21425178" cy="124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448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Álvarez González</dc:creator>
  <cp:lastModifiedBy>Eva Alfayate</cp:lastModifiedBy>
  <cp:revision>38</cp:revision>
  <cp:lastPrinted>2019-05-08T09:45:47Z</cp:lastPrinted>
  <dcterms:created xsi:type="dcterms:W3CDTF">2019-04-27T17:10:38Z</dcterms:created>
  <dcterms:modified xsi:type="dcterms:W3CDTF">2024-08-01T17:59:31Z</dcterms:modified>
</cp:coreProperties>
</file>